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277" r:id="rId6"/>
    <p:sldId id="279" r:id="rId7"/>
    <p:sldId id="259" r:id="rId8"/>
    <p:sldId id="262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81B04-60BD-475A-826E-18BAB45787E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A84A3-C216-4545-9BC8-28EFAB3C88C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4A3-C216-4545-9BC8-28EFAB3C88CE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A84A3-C216-4545-9BC8-28EFAB3C88CE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72A0-DE96-4C50-9D5B-E7F245B63E27}" type="datetimeFigureOut">
              <a:rPr lang="sr-Latn-CS" smtClean="0"/>
              <a:pPr/>
              <a:t>3.2.2018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B8058-BCFF-4321-B86D-603D3298B3E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772400" cy="1727203"/>
          </a:xfrm>
        </p:spPr>
        <p:txBody>
          <a:bodyPr/>
          <a:lstStyle/>
          <a:p>
            <a:r>
              <a:rPr lang="hr-HR" sz="6000" b="1" dirty="0" smtClean="0"/>
              <a:t>Projekt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solidFill>
                  <a:srgbClr val="FF0000"/>
                </a:solidFill>
              </a:rPr>
              <a:t>“Sastanak s vodozemcima”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214686"/>
            <a:ext cx="6400800" cy="1752600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“Rendez-vous </a:t>
            </a:r>
            <a:r>
              <a:rPr lang="hr-HR" sz="4400" b="1" dirty="0">
                <a:solidFill>
                  <a:srgbClr val="FF0000"/>
                </a:solidFill>
              </a:rPr>
              <a:t>with </a:t>
            </a:r>
            <a:r>
              <a:rPr lang="hr-HR" sz="4400" b="1" dirty="0" smtClean="0">
                <a:solidFill>
                  <a:srgbClr val="FF0000"/>
                </a:solidFill>
              </a:rPr>
              <a:t>amphibians”</a:t>
            </a:r>
            <a:endParaRPr lang="hr-HR" sz="4400" dirty="0">
              <a:solidFill>
                <a:srgbClr val="FF0000"/>
              </a:solidFill>
            </a:endParaRPr>
          </a:p>
        </p:txBody>
      </p:sp>
      <p:pic>
        <p:nvPicPr>
          <p:cNvPr id="15362" name="Slika 1" descr="Slikovni rezultat za etwinning logo"/>
          <p:cNvPicPr>
            <a:picLocks noChangeAspect="1" noChangeArrowheads="1"/>
          </p:cNvPicPr>
          <p:nvPr/>
        </p:nvPicPr>
        <p:blipFill>
          <a:blip r:embed="rId2" cstate="print"/>
          <a:srcRect t="13596" b="19923"/>
          <a:stretch>
            <a:fillRect/>
          </a:stretch>
        </p:blipFill>
        <p:spPr bwMode="auto">
          <a:xfrm>
            <a:off x="428596" y="714356"/>
            <a:ext cx="31660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1867480" cy="1875102"/>
          </a:xfrm>
          <a:prstGeom prst="rect">
            <a:avLst/>
          </a:prstGeom>
          <a:noFill/>
        </p:spPr>
      </p:pic>
      <p:pic>
        <p:nvPicPr>
          <p:cNvPr id="6" name="Picture 7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00636"/>
            <a:ext cx="1500198" cy="1308924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786322"/>
            <a:ext cx="2428872" cy="151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hr-HR" dirty="0" smtClean="0"/>
              <a:t>pisanje pjesmica o njihovoj zaštiti </a:t>
            </a:r>
            <a:endParaRPr lang="hr-HR" dirty="0"/>
          </a:p>
        </p:txBody>
      </p:sp>
      <p:pic>
        <p:nvPicPr>
          <p:cNvPr id="5122" name="Picture 2" descr="C:\Users\Mateja\Desktop\Projekt - vodozemci\Opis projekta\Aktivnosti tijekom projekta\Pisanje pjes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214942" y="1428736"/>
            <a:ext cx="3357586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Ž</a:t>
            </a:r>
            <a:r>
              <a:rPr lang="hr-HR" sz="2400" dirty="0"/>
              <a:t>abica se žali ježu:</a:t>
            </a:r>
          </a:p>
          <a:p>
            <a:pPr algn="ctr"/>
            <a:r>
              <a:rPr lang="hr-HR" sz="2400" b="1" dirty="0"/>
              <a:t> „</a:t>
            </a:r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dirty="0"/>
              <a:t>jme, ježu,</a:t>
            </a:r>
          </a:p>
          <a:p>
            <a:pPr algn="ctr"/>
            <a:r>
              <a:rPr lang="hr-HR" sz="2400" b="1" dirty="0"/>
              <a:t>  </a:t>
            </a:r>
            <a:r>
              <a:rPr lang="hr-HR" sz="2400" b="1" dirty="0">
                <a:solidFill>
                  <a:srgbClr val="FF0000"/>
                </a:solidFill>
              </a:rPr>
              <a:t>B</a:t>
            </a:r>
            <a:r>
              <a:rPr lang="hr-HR" sz="2400" dirty="0"/>
              <a:t>aš mi je prljav potok</a:t>
            </a:r>
          </a:p>
          <a:p>
            <a:pPr algn="ctr"/>
            <a:r>
              <a:rPr lang="hr-HR" sz="2400" b="1" dirty="0"/>
              <a:t>  </a:t>
            </a:r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dirty="0"/>
              <a:t>ko ga ne počiste stati će mi krvi dotok! ″</a:t>
            </a:r>
          </a:p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714876" y="4357694"/>
            <a:ext cx="4143404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</a:rPr>
              <a:t>Ž</a:t>
            </a:r>
            <a:r>
              <a:rPr lang="hr-HR" sz="2400" dirty="0"/>
              <a:t>alila se žaba vodenjaku, 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b="1" dirty="0"/>
              <a:t> </a:t>
            </a:r>
            <a:r>
              <a:rPr lang="hr-HR" sz="2400" dirty="0"/>
              <a:t>vodenjak daždevnjaku.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</a:rPr>
              <a:t>B</a:t>
            </a:r>
            <a:r>
              <a:rPr lang="hr-HR" sz="2400" dirty="0"/>
              <a:t>oca je u bari plastična,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</a:rPr>
              <a:t>A</a:t>
            </a:r>
            <a:r>
              <a:rPr lang="hr-HR" sz="2400" b="1" dirty="0"/>
              <a:t> </a:t>
            </a:r>
            <a:r>
              <a:rPr lang="hr-HR" sz="2400" dirty="0"/>
              <a:t>nama nije nimalo fantastična!</a:t>
            </a:r>
          </a:p>
        </p:txBody>
      </p:sp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643578"/>
            <a:ext cx="1657362" cy="1035851"/>
          </a:xfrm>
          <a:prstGeom prst="rect">
            <a:avLst/>
          </a:prstGeom>
          <a:noFill/>
        </p:spPr>
      </p:pic>
      <p:pic>
        <p:nvPicPr>
          <p:cNvPr id="8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214290"/>
            <a:ext cx="1065738" cy="107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hr-HR" dirty="0"/>
              <a:t>pisanje pjesme o vodozemcima na engleskom </a:t>
            </a:r>
            <a:r>
              <a:rPr lang="hr-HR" dirty="0" smtClean="0"/>
              <a:t>i hrvatskom te </a:t>
            </a:r>
            <a:r>
              <a:rPr lang="hr-HR" dirty="0"/>
              <a:t>osmišljavanje i izvođenje plesne koreografije</a:t>
            </a:r>
          </a:p>
          <a:p>
            <a:endParaRPr lang="hr-HR" dirty="0"/>
          </a:p>
        </p:txBody>
      </p:sp>
      <p:pic>
        <p:nvPicPr>
          <p:cNvPr id="6148" name="Picture 4" descr="C:\Users\Mateja\Desktop\Projekt - vodozemci\Opis projekta\Aktivnosti tijekom projekta\Plesanje koreografije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4071966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Mateja\Desktop\Projekt - vodozemci\Opis projekta\Aktivnosti tijekom projekta\Plesanje koreografije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78904"/>
            <a:ext cx="1357322" cy="1362862"/>
          </a:xfrm>
          <a:prstGeom prst="rect">
            <a:avLst/>
          </a:prstGeom>
          <a:noFill/>
        </p:spPr>
      </p:pic>
      <p:pic>
        <p:nvPicPr>
          <p:cNvPr id="10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5357826"/>
            <a:ext cx="1657362" cy="103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04" cy="4525963"/>
          </a:xfrm>
        </p:spPr>
        <p:txBody>
          <a:bodyPr/>
          <a:lstStyle/>
          <a:p>
            <a:pPr lvl="0"/>
            <a:r>
              <a:rPr lang="hr-HR" dirty="0"/>
              <a:t>izrada drvenih tabli u obliku žaba i daždevnjaka s </a:t>
            </a:r>
            <a:r>
              <a:rPr lang="hr-HR" dirty="0" smtClean="0"/>
              <a:t>pjesmicama</a:t>
            </a:r>
            <a:endParaRPr lang="hr-HR" dirty="0"/>
          </a:p>
          <a:p>
            <a:endParaRPr lang="hr-HR" dirty="0"/>
          </a:p>
        </p:txBody>
      </p:sp>
      <p:pic>
        <p:nvPicPr>
          <p:cNvPr id="7170" name="Picture 2" descr="C:\Users\Mateja\Desktop\Projekt - vodozemci\Opis projekta\Aktivnosti tijekom projekta\Table u obliku vodozemac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4340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Mateja\Desktop\Projekt - vodozemci\Opis projekta\Aktivnosti tijekom projekta\Table u obliku vodozemac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990976" cy="399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786086"/>
            <a:ext cx="1143589" cy="1148256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5911446"/>
            <a:ext cx="1514486" cy="94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hr-HR" dirty="0" smtClean="0"/>
              <a:t>postavljanje tabli na stabla kod potoka</a:t>
            </a:r>
            <a:endParaRPr lang="hr-HR" dirty="0"/>
          </a:p>
        </p:txBody>
      </p:sp>
      <p:pic>
        <p:nvPicPr>
          <p:cNvPr id="4" name="Picture 2" descr="C:\Users\Mateja\Desktop\Projekt - vodozemci\Opis projekta\Aktivnosti tijekom projekta\Table u obliku vodozemac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92909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Mateja\Desktop\Projekt - vodozemci\Opis projekta\Aktivnosti tijekom projekta\Table u obliku vodozemac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8481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42918"/>
            <a:ext cx="1357322" cy="1362862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286388"/>
            <a:ext cx="182881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/>
            <a:r>
              <a:rPr lang="hr-HR" dirty="0"/>
              <a:t>izrada postera o vodozemcima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9219" name="Picture 3" descr="C:\Users\Mateja\Downloads\27652789_10156402677889925_1972197613_o.jpg"/>
          <p:cNvPicPr>
            <a:picLocks noChangeAspect="1" noChangeArrowheads="1"/>
          </p:cNvPicPr>
          <p:nvPr/>
        </p:nvPicPr>
        <p:blipFill>
          <a:blip r:embed="rId2"/>
          <a:srcRect t="13158"/>
          <a:stretch>
            <a:fillRect/>
          </a:stretch>
        </p:blipFill>
        <p:spPr bwMode="auto">
          <a:xfrm>
            <a:off x="2357422" y="1571612"/>
            <a:ext cx="3714776" cy="430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1357322" cy="1362862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714512" cy="1071570"/>
          </a:xfrm>
          <a:prstGeom prst="rect">
            <a:avLst/>
          </a:prstGeom>
          <a:noFill/>
        </p:spPr>
      </p:pic>
      <p:pic>
        <p:nvPicPr>
          <p:cNvPr id="8" name="Picture 7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142984"/>
            <a:ext cx="1000132" cy="872616"/>
          </a:xfrm>
          <a:prstGeom prst="rect">
            <a:avLst/>
          </a:prstGeom>
          <a:noFill/>
        </p:spPr>
      </p:pic>
      <p:pic>
        <p:nvPicPr>
          <p:cNvPr id="9" name="Picture 8" descr="OS-VODOZEMCI-2018-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6638" y="0"/>
            <a:ext cx="257736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68997"/>
          </a:xfrm>
        </p:spPr>
        <p:txBody>
          <a:bodyPr/>
          <a:lstStyle/>
          <a:p>
            <a:pPr lvl="0"/>
            <a:r>
              <a:rPr lang="hr-HR" dirty="0"/>
              <a:t>izrada kalendara sa sloganom o zaštiti vodozemaca</a:t>
            </a:r>
          </a:p>
          <a:p>
            <a:endParaRPr lang="hr-H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000924" cy="4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1357322" cy="1362862"/>
          </a:xfrm>
          <a:prstGeom prst="rect">
            <a:avLst/>
          </a:prstGeom>
          <a:noFill/>
        </p:spPr>
      </p:pic>
      <p:pic>
        <p:nvPicPr>
          <p:cNvPr id="7" name="Picture 6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214422"/>
            <a:ext cx="1000132" cy="872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hr-HR" dirty="0"/>
              <a:t>edukacija učenika o uzrocima ugroženosti i  važnosti očuvanja vodozemaca putem PowerPoint prezentacije</a:t>
            </a:r>
          </a:p>
          <a:p>
            <a:r>
              <a:rPr lang="hr-HR" dirty="0"/>
              <a:t>razmjena iskustava s partnerskom školom putem videokonferencije i zajedničke web stranice</a:t>
            </a:r>
          </a:p>
        </p:txBody>
      </p:sp>
      <p:pic>
        <p:nvPicPr>
          <p:cNvPr id="4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636"/>
            <a:ext cx="1357322" cy="1362862"/>
          </a:xfrm>
          <a:prstGeom prst="rect">
            <a:avLst/>
          </a:prstGeom>
          <a:noFill/>
        </p:spPr>
      </p:pic>
      <p:pic>
        <p:nvPicPr>
          <p:cNvPr id="5" name="Picture 4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66"/>
            <a:ext cx="1000132" cy="872616"/>
          </a:xfrm>
          <a:prstGeom prst="rect">
            <a:avLst/>
          </a:prstGeom>
          <a:noFill/>
        </p:spPr>
      </p:pic>
      <p:pic>
        <p:nvPicPr>
          <p:cNvPr id="6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072074"/>
            <a:ext cx="171451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Rezultati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lvl="0"/>
            <a:r>
              <a:rPr lang="hr-HR" dirty="0"/>
              <a:t>pronađene su i određene </a:t>
            </a:r>
            <a:r>
              <a:rPr lang="hr-HR" dirty="0" smtClean="0"/>
              <a:t>2 </a:t>
            </a:r>
            <a:r>
              <a:rPr lang="hr-HR" dirty="0"/>
              <a:t>vrste vodozemaca –</a:t>
            </a:r>
            <a:r>
              <a:rPr lang="hr-HR" b="1" dirty="0"/>
              <a:t> </a:t>
            </a:r>
            <a:r>
              <a:rPr lang="hr-HR" b="1" dirty="0" smtClean="0"/>
              <a:t>pjegavi daždevnjak</a:t>
            </a:r>
            <a:r>
              <a:rPr lang="hr-HR" dirty="0" smtClean="0"/>
              <a:t> (</a:t>
            </a:r>
            <a:r>
              <a:rPr lang="hr-HR" i="1" dirty="0" smtClean="0"/>
              <a:t>Salamandra salamandra</a:t>
            </a:r>
            <a:r>
              <a:rPr lang="hr-HR" dirty="0" smtClean="0"/>
              <a:t>) i </a:t>
            </a:r>
            <a:r>
              <a:rPr lang="hr-HR" b="1" dirty="0" smtClean="0"/>
              <a:t>šumska smeđa </a:t>
            </a:r>
            <a:r>
              <a:rPr lang="hr-HR" b="1" dirty="0"/>
              <a:t>žaba</a:t>
            </a:r>
            <a:r>
              <a:rPr lang="hr-HR" dirty="0"/>
              <a:t> (</a:t>
            </a:r>
            <a:r>
              <a:rPr lang="hr-HR" i="1" dirty="0"/>
              <a:t>Rana</a:t>
            </a:r>
            <a:r>
              <a:rPr lang="hr-HR" dirty="0"/>
              <a:t> </a:t>
            </a:r>
            <a:r>
              <a:rPr lang="hr-HR" i="1" dirty="0" smtClean="0"/>
              <a:t>dalmatina)</a:t>
            </a:r>
            <a:endParaRPr lang="hr-HR" dirty="0"/>
          </a:p>
          <a:p>
            <a:endParaRPr lang="hr-HR" dirty="0"/>
          </a:p>
        </p:txBody>
      </p:sp>
      <p:pic>
        <p:nvPicPr>
          <p:cNvPr id="11266" name="Picture 2" descr="C:\Users\Mateja\Desktop\Projekt - vodozemci\Opis projekta\Rezultati\Ličinka planinskog vodenj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406402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Mateja\Desktop\Projekt - vodozemci\Opis projekta\Rezultati\Ličinka punoglav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62865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ličinke pjegavog daždevnjaka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teja\Desktop\Projekt - vodozemci\Opis projekta\Rezultati\Pjegavi daždevnj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3643338" cy="485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Mateja\Desktop\Projekt - vodozemci\Slike s terena\IMG_20170407_132541.jpg"/>
          <p:cNvPicPr>
            <a:picLocks noChangeAspect="1" noChangeArrowheads="1"/>
          </p:cNvPicPr>
          <p:nvPr/>
        </p:nvPicPr>
        <p:blipFill>
          <a:blip r:embed="rId3" cstate="print"/>
          <a:srcRect l="24610" t="3125" r="19140" b="28124"/>
          <a:stretch>
            <a:fillRect/>
          </a:stretch>
        </p:blipFill>
        <p:spPr bwMode="auto">
          <a:xfrm>
            <a:off x="5000628" y="2500306"/>
            <a:ext cx="36368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642918"/>
            <a:ext cx="1714512" cy="1071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5786454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pjegavi daždevnjak u prirodnom okolišu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ateja\Desktop\Projekt - vodozemci\Opis projekta\Rezultati\Smeđa žaba - Rana sp.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00306"/>
            <a:ext cx="41910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Mateja\Desktop\Projekt - vodozemci\Opis projekta\Rezultati\Smeđa žaba - Rana sp.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44498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Mateja\Desktop\Projekt - vodozemci\Opis projekta\Rezultati\Smeđa žaba - Rana sp.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43180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6072206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šumska smeđa žaba</a:t>
            </a:r>
            <a:endParaRPr lang="hr-HR" sz="2400" b="1" dirty="0"/>
          </a:p>
        </p:txBody>
      </p:sp>
      <p:pic>
        <p:nvPicPr>
          <p:cNvPr id="9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28604"/>
            <a:ext cx="1357322" cy="1362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FF0000"/>
                </a:solidFill>
              </a:rPr>
              <a:t>Sudionici projekta</a:t>
            </a:r>
            <a:endParaRPr lang="hr-HR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teja\Desktop\Projekt - vodozemci\Kalendar\Po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70" y="2571744"/>
            <a:ext cx="44450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teja\Desktop\Projekt - vodozemci\Kalendar\Signs7.jpg"/>
          <p:cNvPicPr>
            <a:picLocks noChangeAspect="1" noChangeArrowheads="1"/>
          </p:cNvPicPr>
          <p:nvPr/>
        </p:nvPicPr>
        <p:blipFill>
          <a:blip r:embed="rId3"/>
          <a:srcRect b="23404"/>
          <a:stretch>
            <a:fillRect/>
          </a:stretch>
        </p:blipFill>
        <p:spPr bwMode="auto">
          <a:xfrm>
            <a:off x="4542886" y="3286124"/>
            <a:ext cx="46011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428872" cy="1518045"/>
          </a:xfrm>
          <a:prstGeom prst="rect">
            <a:avLst/>
          </a:prstGeom>
          <a:noFill/>
        </p:spPr>
      </p:pic>
      <p:pic>
        <p:nvPicPr>
          <p:cNvPr id="1030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1867480" cy="1875102"/>
          </a:xfrm>
          <a:prstGeom prst="rect">
            <a:avLst/>
          </a:prstGeom>
          <a:noFill/>
        </p:spPr>
      </p:pic>
      <p:pic>
        <p:nvPicPr>
          <p:cNvPr id="1031" name="Picture 7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5357826"/>
            <a:ext cx="1500198" cy="130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Zaključak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vodozemci su u našem kraju ugrožena vrsta zbog stradavanja na cestama tijekom migracija, onečišćenja okoliša i nestajanja staništa</a:t>
            </a:r>
          </a:p>
          <a:p>
            <a:pPr lvl="0"/>
            <a:r>
              <a:rPr lang="hr-HR" dirty="0" smtClean="0"/>
              <a:t>pronađene su vrste karakteristične za naše područje - šumska smeđa žaba i pjegavi daždevnjak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1357322" cy="1362862"/>
          </a:xfrm>
          <a:prstGeom prst="rect">
            <a:avLst/>
          </a:prstGeom>
          <a:noFill/>
        </p:spPr>
      </p:pic>
      <p:pic>
        <p:nvPicPr>
          <p:cNvPr id="5" name="Picture 4" descr="C:\Users\Mateja\Desktop\Projekt - vodozemci\Kalendar\fro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429264"/>
            <a:ext cx="1428760" cy="1246594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000636"/>
            <a:ext cx="205741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81975" cy="49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14678" y="5643578"/>
            <a:ext cx="25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Hvala </a:t>
            </a:r>
            <a:r>
              <a:rPr lang="hr-HR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5400" b="1" cap="none" spc="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FF0000"/>
                </a:solidFill>
              </a:rPr>
              <a:t>Ciljevi</a:t>
            </a:r>
            <a:endParaRPr lang="hr-HR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543312"/>
          </a:xfrm>
        </p:spPr>
        <p:txBody>
          <a:bodyPr/>
          <a:lstStyle/>
          <a:p>
            <a:pPr lvl="0"/>
            <a:r>
              <a:rPr lang="hr-HR" dirty="0"/>
              <a:t>upoznati se s raznolikosti vodozemaca na području općine Donja Voća te proučiti pronađene vrste </a:t>
            </a:r>
          </a:p>
          <a:p>
            <a:pPr lvl="0"/>
            <a:r>
              <a:rPr lang="hr-HR" dirty="0"/>
              <a:t>istražiti uzroke njihove ugroženosti</a:t>
            </a:r>
          </a:p>
          <a:p>
            <a:pPr lvl="0"/>
            <a:r>
              <a:rPr lang="hr-HR" dirty="0"/>
              <a:t>razviti strategije zaštite vodozemaca te izraditi poučne materijale s ciljem njihove zaštite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785794"/>
            <a:ext cx="2428872" cy="1518045"/>
          </a:xfrm>
          <a:prstGeom prst="rect">
            <a:avLst/>
          </a:prstGeom>
          <a:noFill/>
        </p:spPr>
      </p:pic>
      <p:pic>
        <p:nvPicPr>
          <p:cNvPr id="5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1867480" cy="187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Zašto su vodozemci </a:t>
            </a:r>
            <a:br>
              <a:rPr lang="hr-HR" sz="4800" b="1" dirty="0" smtClean="0">
                <a:solidFill>
                  <a:srgbClr val="FF0000"/>
                </a:solidFill>
              </a:rPr>
            </a:br>
            <a:r>
              <a:rPr lang="hr-HR" sz="4800" b="1" dirty="0" smtClean="0">
                <a:solidFill>
                  <a:srgbClr val="FF0000"/>
                </a:solidFill>
              </a:rPr>
              <a:t>važni?</a:t>
            </a:r>
            <a:endParaRPr lang="hr-HR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071834"/>
          </a:xfrm>
        </p:spPr>
        <p:txBody>
          <a:bodyPr/>
          <a:lstStyle/>
          <a:p>
            <a:r>
              <a:rPr lang="hr-HR" dirty="0" smtClean="0"/>
              <a:t>bioindikatori </a:t>
            </a:r>
            <a:r>
              <a:rPr lang="hr-HR" dirty="0"/>
              <a:t>(pokazatelji promjena u </a:t>
            </a:r>
            <a:r>
              <a:rPr lang="hr-HR" dirty="0" smtClean="0"/>
              <a:t>okolišu)</a:t>
            </a:r>
          </a:p>
          <a:p>
            <a:r>
              <a:rPr lang="hr-HR" dirty="0" smtClean="0"/>
              <a:t>važni </a:t>
            </a:r>
            <a:r>
              <a:rPr lang="hr-HR" dirty="0"/>
              <a:t>članovi ekosustava i hranidbenih </a:t>
            </a:r>
            <a:r>
              <a:rPr lang="hr-HR" dirty="0" smtClean="0"/>
              <a:t>lanaca</a:t>
            </a:r>
          </a:p>
          <a:p>
            <a:r>
              <a:rPr lang="hr-HR" dirty="0" smtClean="0"/>
              <a:t>uloga u proizvodnji lijekova</a:t>
            </a:r>
          </a:p>
          <a:p>
            <a:r>
              <a:rPr lang="hr-HR" dirty="0" smtClean="0"/>
              <a:t>značajna uloga u pojedinim kulturama u svijetu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1643074" cy="1649780"/>
          </a:xfrm>
          <a:prstGeom prst="rect">
            <a:avLst/>
          </a:prstGeom>
          <a:noFill/>
        </p:spPr>
      </p:pic>
      <p:pic>
        <p:nvPicPr>
          <p:cNvPr id="5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357298"/>
            <a:ext cx="2143120" cy="133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Ugrožene vrste vodozemaca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hr-HR" dirty="0" smtClean="0"/>
              <a:t>REPAŠI </a:t>
            </a:r>
          </a:p>
          <a:p>
            <a:endParaRPr lang="hr-HR" dirty="0"/>
          </a:p>
        </p:txBody>
      </p:sp>
      <p:pic>
        <p:nvPicPr>
          <p:cNvPr id="4" name="Picture 2" descr="C:\Users\Mateja\Desktop\Poster - vodozemci\Slike za poster\1. Slike 1-9_uvodni dio\Slika 4.jpg"/>
          <p:cNvPicPr>
            <a:picLocks noChangeAspect="1" noChangeArrowheads="1"/>
          </p:cNvPicPr>
          <p:nvPr/>
        </p:nvPicPr>
        <p:blipFill>
          <a:blip r:embed="rId2" cstate="print"/>
          <a:srcRect t="20187" b="9633"/>
          <a:stretch>
            <a:fillRect/>
          </a:stretch>
        </p:blipFill>
        <p:spPr bwMode="auto">
          <a:xfrm>
            <a:off x="500034" y="2071678"/>
            <a:ext cx="2802891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407194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c</a:t>
            </a:r>
            <a:r>
              <a:rPr lang="hr-HR" sz="2000" b="1" dirty="0" smtClean="0"/>
              <a:t>rni daždevnjak</a:t>
            </a:r>
            <a:endParaRPr lang="hr-HR" sz="2000" b="1" dirty="0"/>
          </a:p>
        </p:txBody>
      </p:sp>
      <p:pic>
        <p:nvPicPr>
          <p:cNvPr id="6" name="Picture 5" descr="C:\Users\Mateja\Desktop\Poster - vodozemci\Slike za poster\1. Slike 1-9_uvodni dio\Slika 2.jpg"/>
          <p:cNvPicPr/>
          <p:nvPr/>
        </p:nvPicPr>
        <p:blipFill>
          <a:blip r:embed="rId3" cstate="print"/>
          <a:srcRect b="10813"/>
          <a:stretch>
            <a:fillRect/>
          </a:stretch>
        </p:blipFill>
        <p:spPr bwMode="auto">
          <a:xfrm>
            <a:off x="3643306" y="1357298"/>
            <a:ext cx="3262295" cy="162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300037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pjegavi daždevnjak</a:t>
            </a:r>
            <a:endParaRPr lang="hr-HR" sz="2000" b="1" dirty="0"/>
          </a:p>
        </p:txBody>
      </p:sp>
      <p:pic>
        <p:nvPicPr>
          <p:cNvPr id="8" name="Picture 4" descr="dunavski"/>
          <p:cNvPicPr>
            <a:picLocks noChangeAspect="1" noChangeArrowheads="1"/>
          </p:cNvPicPr>
          <p:nvPr/>
        </p:nvPicPr>
        <p:blipFill>
          <a:blip r:embed="rId4"/>
          <a:srcRect t="30269" b="9192"/>
          <a:stretch>
            <a:fillRect/>
          </a:stretch>
        </p:blipFill>
        <p:spPr bwMode="auto">
          <a:xfrm>
            <a:off x="5000628" y="3571876"/>
            <a:ext cx="3567902" cy="156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57818" y="514351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veliki dunavski vodenjak</a:t>
            </a:r>
            <a:endParaRPr lang="hr-HR" sz="2000" b="1" dirty="0"/>
          </a:p>
        </p:txBody>
      </p:sp>
      <p:pic>
        <p:nvPicPr>
          <p:cNvPr id="10" name="Picture 2" descr="Slikovni rezultat za mali vodenjak"/>
          <p:cNvPicPr>
            <a:picLocks noChangeAspect="1" noChangeArrowheads="1"/>
          </p:cNvPicPr>
          <p:nvPr/>
        </p:nvPicPr>
        <p:blipFill>
          <a:blip r:embed="rId5"/>
          <a:srcRect t="18157" b="12530"/>
          <a:stretch>
            <a:fillRect/>
          </a:stretch>
        </p:blipFill>
        <p:spPr bwMode="auto">
          <a:xfrm>
            <a:off x="1214414" y="4714884"/>
            <a:ext cx="3249305" cy="151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14480" y="621508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m</a:t>
            </a:r>
            <a:r>
              <a:rPr lang="hr-HR" sz="2000" b="1" dirty="0" smtClean="0"/>
              <a:t>ali vodenjak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hr-HR" dirty="0" smtClean="0"/>
              <a:t>BEZREPCI</a:t>
            </a:r>
            <a:endParaRPr lang="hr-HR" dirty="0"/>
          </a:p>
        </p:txBody>
      </p:sp>
      <p:pic>
        <p:nvPicPr>
          <p:cNvPr id="4" name="Picture 2" descr="Slikovni rezultat za CRVENI MUKA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1"/>
            <a:ext cx="3000396" cy="225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307181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crveni mukač</a:t>
            </a:r>
            <a:endParaRPr lang="hr-HR" sz="2000" b="1" dirty="0"/>
          </a:p>
        </p:txBody>
      </p:sp>
      <p:pic>
        <p:nvPicPr>
          <p:cNvPr id="6" name="Picture 4" descr="B.-varie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71480"/>
            <a:ext cx="38306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292893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žuti mukač</a:t>
            </a:r>
            <a:endParaRPr lang="hr-HR" sz="2000" b="1" dirty="0"/>
          </a:p>
        </p:txBody>
      </p:sp>
      <p:pic>
        <p:nvPicPr>
          <p:cNvPr id="8" name="Picture 2" descr="fuscus borisl"/>
          <p:cNvPicPr>
            <a:picLocks noChangeAspect="1" noChangeArrowheads="1"/>
          </p:cNvPicPr>
          <p:nvPr/>
        </p:nvPicPr>
        <p:blipFill>
          <a:blip r:embed="rId5"/>
          <a:srcRect l="8813" t="18809" r="8342" b="10658"/>
          <a:stretch>
            <a:fillRect/>
          </a:stretch>
        </p:blipFill>
        <p:spPr bwMode="auto">
          <a:xfrm>
            <a:off x="642909" y="3857628"/>
            <a:ext cx="335758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592933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češnjača</a:t>
            </a:r>
            <a:endParaRPr lang="hr-HR" sz="2000" b="1" dirty="0"/>
          </a:p>
        </p:txBody>
      </p:sp>
      <p:pic>
        <p:nvPicPr>
          <p:cNvPr id="10" name="Picture 2" descr="Slikovni rezultat za smeđa krastača"/>
          <p:cNvPicPr>
            <a:picLocks noChangeAspect="1" noChangeArrowheads="1"/>
          </p:cNvPicPr>
          <p:nvPr/>
        </p:nvPicPr>
        <p:blipFill>
          <a:blip r:embed="rId6"/>
          <a:srcRect b="5556"/>
          <a:stretch>
            <a:fillRect/>
          </a:stretch>
        </p:blipFill>
        <p:spPr bwMode="auto">
          <a:xfrm>
            <a:off x="4643438" y="3571876"/>
            <a:ext cx="3929058" cy="249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43570" y="607220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smeđa krastača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Mjesto istraživanja – potok Šokot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Mateja\Desktop\Projekt - vodozemci\Opis projekta\Aktivnosti tijekom projekta\Mjesto istraživan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482603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Mateja\Desktop\Projekt - vodozemci\Opis projekta\Aktivnosti tijekom projekta\Mjesto istraživanj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40682"/>
            <a:ext cx="5008566" cy="281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428872" cy="1518045"/>
          </a:xfrm>
          <a:prstGeom prst="rect">
            <a:avLst/>
          </a:prstGeom>
          <a:noFill/>
        </p:spPr>
      </p:pic>
      <p:pic>
        <p:nvPicPr>
          <p:cNvPr id="10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0570"/>
            <a:ext cx="1867480" cy="187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FF0000"/>
                </a:solidFill>
              </a:rPr>
              <a:t>Aktivnosti</a:t>
            </a:r>
            <a:endParaRPr lang="hr-HR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hr-HR" dirty="0" smtClean="0"/>
              <a:t>promatranje, imenovanje, prepoznavanje i fotografiranje pronađenih vodozemaca</a:t>
            </a:r>
            <a:endParaRPr lang="hr-HR" dirty="0"/>
          </a:p>
        </p:txBody>
      </p:sp>
      <p:pic>
        <p:nvPicPr>
          <p:cNvPr id="4" name="Picture 3" descr="C:\Users\Mateja\Desktop\Projekt - vodozemci\Slike s terena\Field trip_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627371" cy="438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1636371" cy="1643050"/>
          </a:xfrm>
          <a:prstGeom prst="rect">
            <a:avLst/>
          </a:prstGeom>
          <a:noFill/>
        </p:spPr>
      </p:pic>
      <p:pic>
        <p:nvPicPr>
          <p:cNvPr id="6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32" y="2357430"/>
            <a:ext cx="1857368" cy="1160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eja\Desktop\Projekt - vodozemci\Slike s terena\Field tri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Mateja\Desktop\Projekt - vodozemci\Slike s terena\Field trip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Mateja\Desktop\Projekt - vodozemci\Kalendar\salamander-photo-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429264"/>
            <a:ext cx="1422928" cy="1428736"/>
          </a:xfrm>
          <a:prstGeom prst="rect">
            <a:avLst/>
          </a:prstGeom>
          <a:noFill/>
        </p:spPr>
      </p:pic>
      <p:pic>
        <p:nvPicPr>
          <p:cNvPr id="7" name="Picture 4" descr="C:\Users\Mateja\Desktop\Projekt - vodozemci\Kalendar\Fro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57166"/>
            <a:ext cx="194311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293</Words>
  <Application>Microsoft Office PowerPoint</Application>
  <PresentationFormat>On-screen Show (4:3)</PresentationFormat>
  <Paragraphs>53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Projekt  “Sastanak s vodozemcima” </vt:lpstr>
      <vt:lpstr>Sudionici projekta</vt:lpstr>
      <vt:lpstr>Ciljevi</vt:lpstr>
      <vt:lpstr>Zašto su vodozemci  važni?</vt:lpstr>
      <vt:lpstr>Ugrožene vrste vodozemaca</vt:lpstr>
      <vt:lpstr>Slide 6</vt:lpstr>
      <vt:lpstr>Mjesto istraživanja – potok Šokot</vt:lpstr>
      <vt:lpstr>Aktivnosti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Rezultati</vt:lpstr>
      <vt:lpstr>Slide 18</vt:lpstr>
      <vt:lpstr>Slide 19</vt:lpstr>
      <vt:lpstr>Zaključak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“Sastanak s vodozemcima”</dc:title>
  <dc:creator>Mateja</dc:creator>
  <cp:lastModifiedBy>Mateja</cp:lastModifiedBy>
  <cp:revision>14</cp:revision>
  <dcterms:created xsi:type="dcterms:W3CDTF">2018-02-01T15:43:05Z</dcterms:created>
  <dcterms:modified xsi:type="dcterms:W3CDTF">2018-02-03T21:07:39Z</dcterms:modified>
</cp:coreProperties>
</file>